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  <p:embeddedFont>
      <p:font typeface="Helvetica Neue"/>
      <p:regular r:id="rId36"/>
      <p:bold r:id="rId37"/>
      <p:italic r:id="rId38"/>
      <p:boldItalic r:id="rId39"/>
    </p:embeddedFont>
    <p:embeddedFont>
      <p:font typeface="Helvetica Neue Light"/>
      <p:regular r:id="rId40"/>
      <p:bold r:id="rId41"/>
      <p:italic r:id="rId42"/>
      <p:boldItalic r:id="rId43"/>
    </p:embeddedFont>
    <p:embeddedFont>
      <p:font typeface="Roboto Mon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8" roundtripDataSignature="AMtx7mjq+snngGHWn3dGXXsX9DqPw1K3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regular.fntdata"/><Relationship Id="rId20" Type="http://schemas.openxmlformats.org/officeDocument/2006/relationships/font" Target="fonts/Roboto-regular.fntdata"/><Relationship Id="rId42" Type="http://schemas.openxmlformats.org/officeDocument/2006/relationships/font" Target="fonts/HelveticaNeueLight-italic.fntdata"/><Relationship Id="rId41" Type="http://schemas.openxmlformats.org/officeDocument/2006/relationships/font" Target="fonts/HelveticaNeueLight-bold.fntdata"/><Relationship Id="rId22" Type="http://schemas.openxmlformats.org/officeDocument/2006/relationships/font" Target="fonts/Roboto-italic.fntdata"/><Relationship Id="rId44" Type="http://schemas.openxmlformats.org/officeDocument/2006/relationships/font" Target="fonts/RobotoMono-regular.fntdata"/><Relationship Id="rId21" Type="http://schemas.openxmlformats.org/officeDocument/2006/relationships/font" Target="fonts/Roboto-bold.fntdata"/><Relationship Id="rId43" Type="http://schemas.openxmlformats.org/officeDocument/2006/relationships/font" Target="fonts/HelveticaNeueLight-boldItalic.fntdata"/><Relationship Id="rId24" Type="http://schemas.openxmlformats.org/officeDocument/2006/relationships/font" Target="fonts/RobotoMedium-regular.fntdata"/><Relationship Id="rId46" Type="http://schemas.openxmlformats.org/officeDocument/2006/relationships/font" Target="fonts/RobotoMono-italic.fntdata"/><Relationship Id="rId23" Type="http://schemas.openxmlformats.org/officeDocument/2006/relationships/font" Target="fonts/Roboto-boldItalic.fntdata"/><Relationship Id="rId45" Type="http://schemas.openxmlformats.org/officeDocument/2006/relationships/font" Target="fonts/RobotoMon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italic.fntdata"/><Relationship Id="rId48" Type="http://customschemas.google.com/relationships/presentationmetadata" Target="metadata"/><Relationship Id="rId25" Type="http://schemas.openxmlformats.org/officeDocument/2006/relationships/font" Target="fonts/RobotoMedium-bold.fntdata"/><Relationship Id="rId47" Type="http://schemas.openxmlformats.org/officeDocument/2006/relationships/font" Target="fonts/RobotoMono-boldItalic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8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1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italic.fntdata"/><Relationship Id="rId19" Type="http://schemas.openxmlformats.org/officeDocument/2006/relationships/font" Target="fonts/RobotoSlab-bold.fntdata"/><Relationship Id="rId18" Type="http://schemas.openxmlformats.org/officeDocument/2006/relationships/font" Target="fonts/RobotoSlab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b3f3c3b6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eb3f3c3b6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3b3defff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3b3defff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3d5c970d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3d5c970d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d3df12ff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9d3df12f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d3df12ff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9d3df12ff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d3df12ff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9d3df12ff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d3df12ff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9d3df12ff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3.jpg"/><Relationship Id="rId5" Type="http://schemas.openxmlformats.org/officeDocument/2006/relationships/image" Target="../media/image5.jpg"/><Relationship Id="rId6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3284050"/>
            <a:ext cx="691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Temporary tables.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b3f3c3b68_0_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geb3f3c3b68_0_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eb3f3c3b68_0_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MySQL removes the temporary table automatically when the session ends or the connection is terminated.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are the temporary tables?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Utility of temporary tables.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Syntax.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ARE THE TEMPORARY TABLES?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tables which contain some results that you use often, and you want to store.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Usually, they are made of sophisticated queries involving several joins.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allow you to see the “progress” of advanced query. 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b3defff5_0_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UTILITY OF TEMPORARY TABLES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3b3defff5_0_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3b3defff5_0_2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extremely useful when you have a complicated query that you will use often.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save you: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Thinking time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Processing time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d5c970dd_0_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SYNTAX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3d5c970dd_0_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3d5c970dd_0_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needed to create a temporary table is: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TEMPORARY TABLE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db.table_name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query….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use the new created table, you can simply call it as another table in your database.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d3df12ffe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9d3df12ffe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9d3df12ffe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a temporary table with: loan_id, account_id, district_id, amount, payments and frequency.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Tables: ( loan, account, district 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Determine your query.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the temporary table.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d3df12ffe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9d3df12ffe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9d3df12ffe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create temporary table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bank.loan_and_account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l.loan_id, l.account_id, a.district_id, l.amount, l.payments, a.frequency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l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a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a.account_id;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bank.loan_and_account;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d3df12ffe_0_1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9d3df12ffe_0_1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9d3df12ffe_0_1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a temporary table with: disp_id, client_id, account_id, district_id, type: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Tables: ( disp, client, district 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Determine your quey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your temporary table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d3df12ffe_0_2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9d3df12ffe_0_2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9d3df12ffe_0_2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temporary table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bank.disp_and_account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d.disp_id, d.client_id, d.account_id, a.district_id, d.type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bank.disp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bank.account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d.account_id = a.account_id;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* from bank.disp_and_account;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